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83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112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553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9354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517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0430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812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262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299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300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82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510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85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42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48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4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537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95ED284-19B3-475F-9E35-B658B9479290}" type="datetimeFigureOut">
              <a:rPr lang="ru-RU" smtClean="0"/>
              <a:t>чт 24.06.21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05162F4-37FD-4412-BE9F-5D2A85FFB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3110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291" y="572943"/>
            <a:ext cx="10515600" cy="172691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образовательное учреждение </a:t>
            </a:r>
            <a:b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№73 «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АлЁнушка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»»</a:t>
            </a:r>
            <a:b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город Шарья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291" y="2479964"/>
            <a:ext cx="10799618" cy="27548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Летний оздоровительный проект в старшей группе «Ласточка»</a:t>
            </a:r>
          </a:p>
          <a:p>
            <a:pPr marL="0" indent="0" algn="ctr">
              <a:buNone/>
            </a:pPr>
            <a:r>
              <a:rPr lang="ru-RU" sz="4000" b="1" dirty="0">
                <a:solidFill>
                  <a:srgbClr val="C00000"/>
                </a:solidFill>
              </a:rPr>
              <a:t>н</a:t>
            </a:r>
            <a:r>
              <a:rPr lang="ru-RU" sz="4000" b="1" dirty="0" smtClean="0">
                <a:solidFill>
                  <a:srgbClr val="C00000"/>
                </a:solidFill>
              </a:rPr>
              <a:t>а тему «Лето красное - безопасное»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30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карта проекта:</a:t>
            </a:r>
          </a:p>
          <a:p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проекта: июнь </a:t>
            </a:r>
          </a:p>
          <a:p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проекта: познавательно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оздоровительный, краткосрочный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проекта: воспитанники, воспитатели группы, родители.</a:t>
            </a:r>
          </a:p>
          <a:p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детей: 5 – 7 лет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792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6829" y="2445328"/>
            <a:ext cx="8792297" cy="93518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проекта: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 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и психического здоровья, а также безопасности подрастающего поколения на сегодняшний день очень актуальна в связи с тем, что в группы риска попадают дети уже дошкольного возраста. Дети дошкольного возраста оказываются совершенно неподготовленными к ответственности за собственную и чужую жизнь. Можно научить ребенка правильно отвечать на вопросы по безопасному поведению, как правильно действовать в определенной ситуации, но маленький ребенок не обладает способностью распознавать тип опасной ситуации и моментально действовать в ней. Отработать с детьми все возможные ситуации, в которые они могут попасть, невозможно. Поэтому очень важно сформировать у ребенка понятия «опасность – безопасность», позволяющие ему самостоятельно определять статус ситуации в разных областях жизни и действовать в ней.</a:t>
            </a:r>
          </a:p>
          <a:p>
            <a:pPr marL="0" indent="0">
              <a:buNone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человек должен заботиться о своей безопасности. Дети старшего дошкольного возраста открыты для получения новых знаний. Поэтому, просто необходимо в летний период напомнить им, правила безопасного поведения на улице, в природе, в быту и с дорожной азбукой!</a:t>
            </a:r>
          </a:p>
          <a:p>
            <a:pPr marL="0" indent="0">
              <a:buNone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проект поможет ребятам получить знания по безопасному поведению. Так как дошкольное учреждение является первой ступенью общественного воспитания, то именно на нас возлагаются как воспитательные, так и оздоровительные задачи. Одной из форм работы по реализации поставленных задач является организация летнего безопасного, оздоровительного отдыха детей. Немаловажным является то, что основную часть времени дети находятся на воздухе. </a:t>
            </a:r>
          </a:p>
        </p:txBody>
      </p:sp>
    </p:spTree>
    <p:extLst>
      <p:ext uri="{BB962C8B-B14F-4D97-AF65-F5344CB8AC3E}">
        <p14:creationId xmlns:p14="http://schemas.microsoft.com/office/powerpoint/2010/main" val="417473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9231" y="671946"/>
            <a:ext cx="8534400" cy="3615267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 Летом вероятность возникновения опасной ситуации возрастает в разы. Как показывает практика, часто дети не знают, как вести себя с незнакомым человеком на улице, что делать при пожаре или как правильно переходить дорогу. А потому появилась острая необходимость осуществления проекта «Лето красное – безопасное».</a:t>
            </a:r>
          </a:p>
        </p:txBody>
      </p:sp>
    </p:spTree>
    <p:extLst>
      <p:ext uri="{BB962C8B-B14F-4D97-AF65-F5344CB8AC3E}">
        <p14:creationId xmlns:p14="http://schemas.microsoft.com/office/powerpoint/2010/main" val="342579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7049" y="755073"/>
            <a:ext cx="8534400" cy="36152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 </a:t>
            </a:r>
            <a:endParaRPr lang="ru-RU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осознанного выполнения правил поведения, обеспечивающих сохранность их жизни и здоровья в современных условиях улицы, транспорта, природы, быта. Оздоровление детей в период летней оздоровительной компании. Развитие у детей интереса к летним видам спорта.</a:t>
            </a:r>
          </a:p>
        </p:txBody>
      </p:sp>
    </p:spTree>
    <p:extLst>
      <p:ext uri="{BB962C8B-B14F-4D97-AF65-F5344CB8AC3E}">
        <p14:creationId xmlns:p14="http://schemas.microsoft.com/office/powerpoint/2010/main" val="338456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1194" y="1371600"/>
            <a:ext cx="9471170" cy="38692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бытовыми источниками опасности, формирование представления о способах безопасного поведения в быту</a:t>
            </a:r>
          </a:p>
          <a:p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грамотного участника дорожного движения;</a:t>
            </a:r>
          </a:p>
          <a:p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-воспитание чувства взаимопомощи и товарищества;</a:t>
            </a:r>
          </a:p>
          <a:p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знания детей как правильно вести себя в опасных ситуациях, как контакты с чужими людьми;</a:t>
            </a:r>
          </a:p>
          <a:p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формировать навыки осторожного обращения с огнем, расширять представлений о причинах и последствий неосторожного обращения с огнем.</a:t>
            </a:r>
          </a:p>
          <a:p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-развивать познавательные интересы;</a:t>
            </a:r>
          </a:p>
          <a:p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создать условия, обеспечивающие охрану жизни и укрепления здоровья детей через использование природных факторов: воздуха, солнца, воды;</a:t>
            </a:r>
          </a:p>
          <a:p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побуждать детей сознательно относится к собственному здоровью;</a:t>
            </a:r>
          </a:p>
          <a:p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формировать у детей потребность в ежедневной двигательной активности;</a:t>
            </a:r>
          </a:p>
          <a:p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развивать двигательные умения и навыки у детей, способствующие укреплению здоровья через упражнения и игры с мячом.</a:t>
            </a:r>
          </a:p>
        </p:txBody>
      </p:sp>
    </p:spTree>
    <p:extLst>
      <p:ext uri="{BB962C8B-B14F-4D97-AF65-F5344CB8AC3E}">
        <p14:creationId xmlns:p14="http://schemas.microsoft.com/office/powerpoint/2010/main" val="201447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0773497" cy="361526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Предполагаемый результат проекта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знают и применяют на практике правила безопасного поведения, на улице, в быту, в природе. Осознано относятся к своему здоровью и здоровому образу жизни.</a:t>
            </a:r>
          </a:p>
        </p:txBody>
      </p:sp>
    </p:spTree>
    <p:extLst>
      <p:ext uri="{BB962C8B-B14F-4D97-AF65-F5344CB8AC3E}">
        <p14:creationId xmlns:p14="http://schemas.microsoft.com/office/powerpoint/2010/main" val="5376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0177752" cy="462049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работы над проектом:</a:t>
            </a:r>
          </a:p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этап:</a:t>
            </a:r>
          </a:p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Определение темы проекта</a:t>
            </a:r>
          </a:p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Формулировка цели и определение задач. Подбор материалов по теме проекта</a:t>
            </a:r>
          </a:p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∙ Составление плана основного этапа проекта.</a:t>
            </a:r>
          </a:p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∙ Инструктаж детей по предупреждению травматизма в играх со спортивным оборудованием.</a:t>
            </a:r>
          </a:p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консультаций, рекомендаций для родителей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826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179178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50</TotalTime>
  <Words>597</Words>
  <Application>Microsoft Office PowerPoint</Application>
  <PresentationFormat>Широкоэкранный</PresentationFormat>
  <Paragraphs>35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Century Gothic</vt:lpstr>
      <vt:lpstr>Times New Roman</vt:lpstr>
      <vt:lpstr>Wingdings 3</vt:lpstr>
      <vt:lpstr>Сектор</vt:lpstr>
      <vt:lpstr>Муниципальное бюджетное образовательное учреждение  «Детский сад №73 «АлЁнушка»» городского округа город Шарья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образовательное учреждение  «Детский сад №73 «АлЁнушка»» городского округа город Шарья</dc:title>
  <dc:creator>Пользователь</dc:creator>
  <cp:lastModifiedBy>Пользователь</cp:lastModifiedBy>
  <cp:revision>5</cp:revision>
  <dcterms:created xsi:type="dcterms:W3CDTF">2021-06-24T11:01:09Z</dcterms:created>
  <dcterms:modified xsi:type="dcterms:W3CDTF">2021-06-24T11:51:27Z</dcterms:modified>
</cp:coreProperties>
</file>