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2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7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3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3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1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9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5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6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5E73-3062-4A4F-B895-EB08D428AA13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B124-4B6E-40A9-8527-2088F221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002060"/>
                </a:solidFill>
              </a:rPr>
              <a:t>Есть у нас огород!</a:t>
            </a:r>
            <a:endParaRPr lang="ru-RU" sz="7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2008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43">
        <p:blinds dir="vert"/>
      </p:transition>
    </mc:Choice>
    <mc:Fallback>
      <p:transition spd="slow" advTm="374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193"/>
            <a:ext cx="3528392" cy="6137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6225"/>
            <a:ext cx="3597279" cy="61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784">
        <p14:reveal/>
      </p:transition>
    </mc:Choice>
    <mc:Fallback>
      <p:transition spd="slow" advTm="117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084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1261"/>
      </p:ext>
    </p:extLst>
  </p:cSld>
  <p:clrMapOvr>
    <a:masterClrMapping/>
  </p:clrMapOvr>
  <p:transition spd="slow" advTm="772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75"/>
      </p:ext>
    </p:extLst>
  </p:cSld>
  <p:clrMapOvr>
    <a:masterClrMapping/>
  </p:clrMapOvr>
  <p:transition spd="slow" advTm="8504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21683"/>
      </p:ext>
    </p:extLst>
  </p:cSld>
  <p:clrMapOvr>
    <a:masterClrMapping/>
  </p:clrMapOvr>
  <p:transition spd="slow" advTm="15549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2380"/>
            <a:ext cx="3888432" cy="5700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2380"/>
            <a:ext cx="3888432" cy="57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7632"/>
      </p:ext>
    </p:extLst>
  </p:cSld>
  <p:clrMapOvr>
    <a:masterClrMapping/>
  </p:clrMapOvr>
  <p:transition spd="slow" advTm="7429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672408" cy="60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032448" cy="64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69517"/>
      </p:ext>
    </p:extLst>
  </p:cSld>
  <p:clrMapOvr>
    <a:masterClrMapping/>
  </p:clrMapOvr>
  <p:transition spd="slow" advTm="7978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857625" cy="597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11" y="332656"/>
            <a:ext cx="385762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433"/>
      </p:ext>
    </p:extLst>
  </p:cSld>
  <p:clrMapOvr>
    <a:masterClrMapping/>
  </p:clrMapOvr>
  <p:transition spd="slow" advTm="7644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857625" cy="5611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816424" cy="5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8591"/>
      </p:ext>
    </p:extLst>
  </p:cSld>
  <p:clrMapOvr>
    <a:masterClrMapping/>
  </p:clrMapOvr>
  <p:transition spd="slow" advTm="8556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7250"/>
            <a:ext cx="8496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1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458">
        <p:blinds dir="vert"/>
      </p:transition>
    </mc:Choice>
    <mc:Fallback>
      <p:transition spd="slow" advTm="845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857625" cy="6120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3530"/>
            <a:ext cx="3857625" cy="61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0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029">
        <p:checker/>
      </p:transition>
    </mc:Choice>
    <mc:Fallback>
      <p:transition spd="slow" advTm="902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857625" cy="6281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82" y="188640"/>
            <a:ext cx="3857625" cy="6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10543"/>
      </p:ext>
    </p:extLst>
  </p:cSld>
  <p:clrMapOvr>
    <a:masterClrMapping/>
  </p:clrMapOvr>
  <p:transition spd="slow" advTm="1105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3857625" cy="65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1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110">
        <p:blinds dir="vert"/>
      </p:transition>
    </mc:Choice>
    <mc:Fallback>
      <p:transition spd="slow" advTm="1111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Есть у нас огород!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у нас огород!</dc:title>
  <dc:creator>Admin</dc:creator>
  <cp:lastModifiedBy>Admin</cp:lastModifiedBy>
  <cp:revision>4</cp:revision>
  <dcterms:created xsi:type="dcterms:W3CDTF">2021-08-29T16:34:23Z</dcterms:created>
  <dcterms:modified xsi:type="dcterms:W3CDTF">2021-08-29T17:52:46Z</dcterms:modified>
</cp:coreProperties>
</file>